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  <p:sldMasterId id="2147483804" r:id="rId3"/>
  </p:sldMasterIdLst>
  <p:notesMasterIdLst>
    <p:notesMasterId r:id="rId25"/>
  </p:notesMasterIdLst>
  <p:sldIdLst>
    <p:sldId id="263" r:id="rId4"/>
    <p:sldId id="265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1" r:id="rId16"/>
    <p:sldId id="282" r:id="rId17"/>
    <p:sldId id="280" r:id="rId18"/>
    <p:sldId id="283" r:id="rId19"/>
    <p:sldId id="284" r:id="rId20"/>
    <p:sldId id="285" r:id="rId21"/>
    <p:sldId id="287" r:id="rId22"/>
    <p:sldId id="290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36AC6-DBBB-4481-AC01-C09F28B4FAF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11C7F-1889-4818-BCD0-389D80687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1C7F-1889-4818-BCD0-389D806879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324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b="1" dirty="0" err="1" smtClean="0"/>
              <a:t>Shkolla</a:t>
            </a:r>
            <a:r>
              <a:rPr lang="en-US" sz="2000" b="1" dirty="0" smtClean="0"/>
              <a:t> :‘’Sander </a:t>
            </a:r>
            <a:r>
              <a:rPr lang="en-US" sz="2000" b="1" dirty="0" err="1" smtClean="0"/>
              <a:t>Prosi</a:t>
            </a:r>
            <a:r>
              <a:rPr lang="en-US" sz="2000" b="1" dirty="0" smtClean="0"/>
              <a:t>”</a:t>
            </a:r>
            <a:br>
              <a:rPr lang="en-US" sz="2000" b="1" dirty="0" smtClean="0"/>
            </a:br>
            <a:r>
              <a:rPr lang="en-US" sz="2000" b="1" dirty="0" err="1" smtClean="0"/>
              <a:t>Klasa:XI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Lenda:Gjografi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3100" dirty="0" smtClean="0">
                <a:latin typeface="Aharoni" pitchFamily="2" charset="-79"/>
                <a:cs typeface="Aharoni" pitchFamily="2" charset="-79"/>
              </a:rPr>
            </a:br>
            <a:endParaRPr lang="en-US" sz="31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Tema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:”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Oferta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turistike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trevave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shqiptare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”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Punoi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: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Arta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Kola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kës: Rritet interesi për zhvillimin e turizmit dimëror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0" y="1524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Kroji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Bardhe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foto nga kuksi\545734_302294903197052_10029296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6576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Pllaja</a:t>
            </a:r>
            <a:r>
              <a:rPr lang="en-US" dirty="0" smtClean="0"/>
              <a:t> e </a:t>
            </a:r>
            <a:r>
              <a:rPr lang="en-US" dirty="0" err="1" smtClean="0"/>
              <a:t>Shishtavecit</a:t>
            </a:r>
            <a:r>
              <a:rPr lang="en-US" dirty="0" smtClean="0"/>
              <a:t> </a:t>
            </a:r>
            <a:r>
              <a:rPr lang="en-US" dirty="0" err="1" smtClean="0"/>
              <a:t>ofron</a:t>
            </a:r>
            <a:r>
              <a:rPr lang="en-US" dirty="0" smtClean="0"/>
              <a:t> e </a:t>
            </a:r>
            <a:r>
              <a:rPr lang="en-US" dirty="0" err="1" smtClean="0"/>
              <a:t>bardhe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per </a:t>
            </a:r>
            <a:r>
              <a:rPr lang="en-US" dirty="0" err="1" smtClean="0"/>
              <a:t>praktikimin</a:t>
            </a:r>
            <a:r>
              <a:rPr lang="en-US" dirty="0" smtClean="0"/>
              <a:t> e </a:t>
            </a:r>
            <a:r>
              <a:rPr lang="en-US" dirty="0" err="1" smtClean="0"/>
              <a:t>sportit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skive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gjithashtu</a:t>
            </a:r>
            <a:r>
              <a:rPr lang="en-US" dirty="0" smtClean="0"/>
              <a:t>  </a:t>
            </a:r>
            <a:r>
              <a:rPr lang="en-US" dirty="0" err="1" smtClean="0"/>
              <a:t>kushte</a:t>
            </a:r>
            <a:r>
              <a:rPr lang="en-US" dirty="0" smtClean="0"/>
              <a:t> </a:t>
            </a: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favorshme</a:t>
            </a:r>
            <a:r>
              <a:rPr lang="en-US" dirty="0" smtClean="0"/>
              <a:t> per </a:t>
            </a:r>
            <a:r>
              <a:rPr lang="en-US" dirty="0" err="1" smtClean="0"/>
              <a:t>turizmin</a:t>
            </a:r>
            <a:r>
              <a:rPr lang="en-US" dirty="0" smtClean="0"/>
              <a:t> </a:t>
            </a:r>
            <a:r>
              <a:rPr lang="en-US" dirty="0" err="1" smtClean="0"/>
              <a:t>organizohen</a:t>
            </a:r>
            <a:r>
              <a:rPr lang="en-US" dirty="0" smtClean="0"/>
              <a:t> </a:t>
            </a:r>
            <a:r>
              <a:rPr lang="en-US" dirty="0" err="1" smtClean="0"/>
              <a:t>garat</a:t>
            </a:r>
            <a:r>
              <a:rPr lang="en-US" dirty="0" smtClean="0"/>
              <a:t> e </a:t>
            </a:r>
            <a:r>
              <a:rPr lang="en-US" dirty="0" err="1" smtClean="0"/>
              <a:t>pervitshme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fshatrat</a:t>
            </a:r>
            <a:r>
              <a:rPr lang="en-US" dirty="0" smtClean="0"/>
              <a:t> </a:t>
            </a:r>
            <a:r>
              <a:rPr lang="en-US" dirty="0" err="1" smtClean="0"/>
              <a:t>perreth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Kukës: Rritet interesi për zhvillimin e turizmit dimëror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720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F:\foto nga kuksi\shishtavec-travel-magazine-albania_8cb6724fc3f01e45ec159562b392dd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52800"/>
            <a:ext cx="4572000" cy="33528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25146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Pllaja</a:t>
            </a:r>
            <a:r>
              <a:rPr lang="en-US" dirty="0" smtClean="0">
                <a:solidFill>
                  <a:srgbClr val="C00000"/>
                </a:solidFill>
              </a:rPr>
              <a:t> e </a:t>
            </a:r>
            <a:r>
              <a:rPr lang="en-US" dirty="0" err="1" smtClean="0">
                <a:solidFill>
                  <a:srgbClr val="C00000"/>
                </a:solidFill>
              </a:rPr>
              <a:t>Shishtavecit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ofron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mundesi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mira</a:t>
            </a:r>
            <a:r>
              <a:rPr lang="en-US" dirty="0" smtClean="0">
                <a:solidFill>
                  <a:srgbClr val="C00000"/>
                </a:solidFill>
              </a:rPr>
              <a:t> per </a:t>
            </a:r>
            <a:r>
              <a:rPr lang="en-US" dirty="0" err="1" smtClean="0">
                <a:solidFill>
                  <a:srgbClr val="C00000"/>
                </a:solidFill>
              </a:rPr>
              <a:t>turizmin</a:t>
            </a:r>
            <a:r>
              <a:rPr lang="en-US" dirty="0" smtClean="0">
                <a:solidFill>
                  <a:srgbClr val="C00000"/>
                </a:solidFill>
              </a:rPr>
              <a:t> e </a:t>
            </a:r>
            <a:r>
              <a:rPr lang="en-US" dirty="0" err="1" smtClean="0">
                <a:solidFill>
                  <a:srgbClr val="C00000"/>
                </a:solidFill>
              </a:rPr>
              <a:t>bardhe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dhe</a:t>
            </a:r>
            <a:r>
              <a:rPr lang="en-US" dirty="0" smtClean="0">
                <a:solidFill>
                  <a:srgbClr val="C00000"/>
                </a:solidFill>
              </a:rPr>
              <a:t> per </a:t>
            </a:r>
            <a:r>
              <a:rPr lang="en-US" dirty="0" err="1" smtClean="0">
                <a:solidFill>
                  <a:srgbClr val="C00000"/>
                </a:solidFill>
              </a:rPr>
              <a:t>praktikimin</a:t>
            </a:r>
            <a:r>
              <a:rPr lang="en-US" dirty="0" smtClean="0">
                <a:solidFill>
                  <a:srgbClr val="C00000"/>
                </a:solidFill>
              </a:rPr>
              <a:t> e </a:t>
            </a:r>
            <a:r>
              <a:rPr lang="en-US" dirty="0" err="1" smtClean="0">
                <a:solidFill>
                  <a:srgbClr val="C00000"/>
                </a:solidFill>
              </a:rPr>
              <a:t>sportit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</a:t>
            </a:r>
            <a:r>
              <a:rPr lang="en-US" dirty="0" smtClean="0">
                <a:solidFill>
                  <a:srgbClr val="C00000"/>
                </a:solidFill>
              </a:rPr>
              <a:t> skive </a:t>
            </a:r>
            <a:r>
              <a:rPr lang="en-US" dirty="0" err="1" smtClean="0">
                <a:solidFill>
                  <a:srgbClr val="C00000"/>
                </a:solidFill>
              </a:rPr>
              <a:t>ku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organizohen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garat</a:t>
            </a:r>
            <a:r>
              <a:rPr lang="en-US" dirty="0" smtClean="0">
                <a:solidFill>
                  <a:srgbClr val="C00000"/>
                </a:solidFill>
              </a:rPr>
              <a:t> e </a:t>
            </a:r>
            <a:r>
              <a:rPr lang="en-US" dirty="0" err="1" smtClean="0">
                <a:solidFill>
                  <a:srgbClr val="C00000"/>
                </a:solidFill>
              </a:rPr>
              <a:t>pervitshme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fshatrat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perreth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Mali I </a:t>
            </a:r>
            <a:r>
              <a:rPr lang="en-US" dirty="0" err="1" smtClean="0"/>
              <a:t>Gjalices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3048000" cy="3331705"/>
          </a:xfrm>
        </p:spPr>
        <p:txBody>
          <a:bodyPr/>
          <a:lstStyle/>
          <a:p>
            <a:r>
              <a:rPr lang="en-US" dirty="0" smtClean="0"/>
              <a:t>Mali I </a:t>
            </a:r>
            <a:r>
              <a:rPr lang="en-US" dirty="0" err="1" smtClean="0"/>
              <a:t>Gjalices</a:t>
            </a:r>
            <a:r>
              <a:rPr lang="en-US" dirty="0" smtClean="0"/>
              <a:t>  ka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lartesi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2484 </a:t>
            </a:r>
            <a:r>
              <a:rPr lang="en-US" dirty="0" err="1" smtClean="0"/>
              <a:t>m.Ofron</a:t>
            </a:r>
            <a:r>
              <a:rPr lang="en-US" dirty="0" smtClean="0"/>
              <a:t> </a:t>
            </a:r>
            <a:r>
              <a:rPr lang="en-US" dirty="0" err="1" smtClean="0"/>
              <a:t>pamje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mrekullueshme</a:t>
            </a:r>
            <a:r>
              <a:rPr lang="en-US" dirty="0" smtClean="0"/>
              <a:t> </a:t>
            </a:r>
            <a:r>
              <a:rPr lang="en-US" dirty="0" err="1" smtClean="0"/>
              <a:t>gjate</a:t>
            </a:r>
            <a:r>
              <a:rPr lang="en-US" dirty="0" smtClean="0"/>
              <a:t> </a:t>
            </a:r>
            <a:r>
              <a:rPr lang="en-US" dirty="0" err="1" smtClean="0"/>
              <a:t>gjithe</a:t>
            </a:r>
            <a:r>
              <a:rPr lang="en-US" dirty="0" smtClean="0"/>
              <a:t> </a:t>
            </a:r>
            <a:r>
              <a:rPr lang="en-US" dirty="0" err="1" smtClean="0"/>
              <a:t>vitit</a:t>
            </a:r>
            <a:r>
              <a:rPr lang="en-US" dirty="0" smtClean="0"/>
              <a:t> .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nder</a:t>
            </a:r>
            <a:r>
              <a:rPr lang="en-US" dirty="0" smtClean="0"/>
              <a:t> </a:t>
            </a:r>
            <a:r>
              <a:rPr lang="en-US" dirty="0" err="1" smtClean="0"/>
              <a:t>vendet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humbur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turistet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vizitojne</a:t>
            </a:r>
            <a:r>
              <a:rPr lang="en-US" dirty="0" smtClean="0"/>
              <a:t> </a:t>
            </a:r>
            <a:r>
              <a:rPr lang="en-US" dirty="0" err="1" smtClean="0"/>
              <a:t>rrethin</a:t>
            </a:r>
            <a:r>
              <a:rPr lang="en-US" dirty="0" smtClean="0"/>
              <a:t> e </a:t>
            </a:r>
            <a:r>
              <a:rPr lang="en-US" dirty="0" err="1" smtClean="0"/>
              <a:t>Kuksit.Pushuesit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kryesisht</a:t>
            </a:r>
            <a:r>
              <a:rPr lang="en-US" dirty="0" smtClean="0"/>
              <a:t> 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apasionuar</a:t>
            </a:r>
            <a:r>
              <a:rPr lang="en-US" dirty="0" smtClean="0"/>
              <a:t> pas </a:t>
            </a:r>
            <a:r>
              <a:rPr lang="en-US" dirty="0" err="1" smtClean="0"/>
              <a:t>botanikes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alpinizmit.Qendrimet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1-2 </a:t>
            </a:r>
            <a:r>
              <a:rPr lang="en-US" dirty="0" err="1" smtClean="0"/>
              <a:t>ditore</a:t>
            </a:r>
            <a:r>
              <a:rPr lang="en-US" dirty="0" smtClean="0"/>
              <a:t>  ne </a:t>
            </a:r>
            <a:r>
              <a:rPr lang="en-US" dirty="0" err="1" smtClean="0"/>
              <a:t>cadrat</a:t>
            </a:r>
            <a:r>
              <a:rPr lang="en-US" dirty="0" smtClean="0"/>
              <a:t> e </a:t>
            </a:r>
            <a:r>
              <a:rPr lang="en-US" dirty="0" err="1" smtClean="0"/>
              <a:t>ngritura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vete</a:t>
            </a:r>
            <a:r>
              <a:rPr lang="en-US" dirty="0" smtClean="0"/>
              <a:t> </a:t>
            </a:r>
            <a:r>
              <a:rPr lang="en-US" dirty="0" err="1" smtClean="0"/>
              <a:t>turistet.Karakteristike</a:t>
            </a:r>
            <a:r>
              <a:rPr lang="en-US" dirty="0" smtClean="0"/>
              <a:t>  e </a:t>
            </a:r>
            <a:r>
              <a:rPr lang="en-US" dirty="0" err="1" smtClean="0"/>
              <a:t>ketij</a:t>
            </a:r>
            <a:r>
              <a:rPr lang="en-US" dirty="0" smtClean="0"/>
              <a:t> </a:t>
            </a:r>
            <a:r>
              <a:rPr lang="en-US" dirty="0" err="1" smtClean="0"/>
              <a:t>vendi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klima</a:t>
            </a:r>
            <a:r>
              <a:rPr lang="en-US" dirty="0" smtClean="0"/>
              <a:t> e </a:t>
            </a:r>
            <a:r>
              <a:rPr lang="en-US" dirty="0" err="1" smtClean="0"/>
              <a:t>fresket,uji</a:t>
            </a:r>
            <a:r>
              <a:rPr lang="en-US" dirty="0" smtClean="0"/>
              <a:t> I </a:t>
            </a:r>
            <a:r>
              <a:rPr lang="en-US" dirty="0" err="1" smtClean="0"/>
              <a:t>ftohte</a:t>
            </a:r>
            <a:r>
              <a:rPr lang="en-US" dirty="0" smtClean="0"/>
              <a:t> 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peisazhi</a:t>
            </a:r>
            <a:r>
              <a:rPr lang="en-US" dirty="0" smtClean="0"/>
              <a:t> </a:t>
            </a:r>
            <a:r>
              <a:rPr lang="en-US" dirty="0" err="1" smtClean="0"/>
              <a:t>piktoresk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ofron</a:t>
            </a:r>
            <a:r>
              <a:rPr lang="en-US" dirty="0" smtClean="0"/>
              <a:t>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mal.Duke</a:t>
            </a:r>
            <a:r>
              <a:rPr lang="en-US" dirty="0" smtClean="0"/>
              <a:t>  </a:t>
            </a:r>
            <a:r>
              <a:rPr lang="en-US" dirty="0" err="1" smtClean="0"/>
              <a:t>marre</a:t>
            </a:r>
            <a:r>
              <a:rPr lang="en-US" dirty="0" smtClean="0"/>
              <a:t> </a:t>
            </a:r>
            <a:r>
              <a:rPr lang="en-US" dirty="0" err="1" smtClean="0"/>
              <a:t>rrugtimin</a:t>
            </a:r>
            <a:r>
              <a:rPr lang="en-US" dirty="0" smtClean="0"/>
              <a:t> per </a:t>
            </a:r>
            <a:r>
              <a:rPr lang="en-US" dirty="0" err="1" smtClean="0"/>
              <a:t>ngjitjen</a:t>
            </a:r>
            <a:r>
              <a:rPr lang="en-US" dirty="0" smtClean="0"/>
              <a:t> e </a:t>
            </a:r>
            <a:r>
              <a:rPr lang="en-US" dirty="0" err="1" smtClean="0"/>
              <a:t>malit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Gjalices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rastin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shohim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ser </a:t>
            </a:r>
            <a:r>
              <a:rPr lang="en-US" dirty="0" err="1" smtClean="0"/>
              <a:t>pikash</a:t>
            </a:r>
            <a:r>
              <a:rPr lang="en-US" dirty="0" smtClean="0"/>
              <a:t> </a:t>
            </a:r>
            <a:r>
              <a:rPr lang="en-US" dirty="0" err="1" smtClean="0"/>
              <a:t>turistike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e </a:t>
            </a:r>
            <a:r>
              <a:rPr lang="en-US" dirty="0" err="1" smtClean="0"/>
              <a:t>rrethojne</a:t>
            </a:r>
            <a:r>
              <a:rPr lang="en-US" dirty="0" smtClean="0"/>
              <a:t> </a:t>
            </a:r>
            <a:r>
              <a:rPr lang="en-US" dirty="0" err="1" smtClean="0"/>
              <a:t>kete</a:t>
            </a:r>
            <a:r>
              <a:rPr lang="en-US" dirty="0" smtClean="0"/>
              <a:t> mal </a:t>
            </a:r>
            <a:r>
              <a:rPr lang="en-US" dirty="0" err="1" smtClean="0"/>
              <a:t>si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Placeholder 4" descr="384113_318723828151456_51920293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58" r="13958"/>
          <a:stretch>
            <a:fillRect/>
          </a:stretch>
        </p:blipFill>
        <p:spPr>
          <a:xfrm rot="420000">
            <a:off x="3422781" y="1181126"/>
            <a:ext cx="4617720" cy="39319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foto nga kuksi\424239_351977888159383_75516757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3528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Lugina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Krojit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Kuq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eshte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bjeshket</a:t>
            </a:r>
            <a:r>
              <a:rPr lang="en-US" dirty="0" smtClean="0">
                <a:solidFill>
                  <a:schemeClr val="bg1"/>
                </a:solidFill>
              </a:rPr>
              <a:t> me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bukura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Gjalices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cila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eshte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shume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preferuar</a:t>
            </a:r>
            <a:r>
              <a:rPr lang="en-US" dirty="0" smtClean="0">
                <a:solidFill>
                  <a:schemeClr val="bg1"/>
                </a:solidFill>
              </a:rPr>
              <a:t>  per </a:t>
            </a:r>
            <a:r>
              <a:rPr lang="en-US" dirty="0" err="1" smtClean="0">
                <a:solidFill>
                  <a:schemeClr val="bg1"/>
                </a:solidFill>
              </a:rPr>
              <a:t>shkak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rruga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automobilistike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shkon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afer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saj.Cdo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fundjave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lendina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madhe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krojit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Kuq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eshte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mbushur</a:t>
            </a:r>
            <a:r>
              <a:rPr lang="en-US" dirty="0" smtClean="0">
                <a:solidFill>
                  <a:schemeClr val="bg1"/>
                </a:solidFill>
              </a:rPr>
              <a:t> me </a:t>
            </a:r>
            <a:r>
              <a:rPr lang="en-US" dirty="0" err="1" smtClean="0">
                <a:solidFill>
                  <a:schemeClr val="bg1"/>
                </a:solidFill>
              </a:rPr>
              <a:t>dhjetra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pushues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familjare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zonat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perreth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qyteti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Kuksit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foto nga kuksi\431122_379439335413238_160125347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372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33800" y="3810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Bjeshket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Sasatit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jane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nje</a:t>
            </a:r>
            <a:r>
              <a:rPr lang="en-US" b="1" dirty="0" smtClean="0">
                <a:solidFill>
                  <a:schemeClr val="bg1"/>
                </a:solidFill>
              </a:rPr>
              <a:t> pike </a:t>
            </a:r>
            <a:r>
              <a:rPr lang="en-US" b="1" dirty="0" err="1" smtClean="0">
                <a:solidFill>
                  <a:schemeClr val="bg1"/>
                </a:solidFill>
              </a:rPr>
              <a:t>turistike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duhen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humbur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gjate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rrugetimit</a:t>
            </a:r>
            <a:r>
              <a:rPr lang="en-US" b="1" dirty="0" smtClean="0">
                <a:solidFill>
                  <a:schemeClr val="bg1"/>
                </a:solidFill>
              </a:rPr>
              <a:t> .</a:t>
            </a:r>
            <a:r>
              <a:rPr lang="en-US" b="1" dirty="0" err="1" smtClean="0">
                <a:solidFill>
                  <a:schemeClr val="bg1"/>
                </a:solidFill>
              </a:rPr>
              <a:t>Pushuesit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mund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kalojne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naten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edhe</a:t>
            </a:r>
            <a:r>
              <a:rPr lang="en-US" b="1" dirty="0" smtClean="0">
                <a:solidFill>
                  <a:schemeClr val="bg1"/>
                </a:solidFill>
              </a:rPr>
              <a:t> ne </a:t>
            </a:r>
            <a:r>
              <a:rPr lang="en-US" b="1" dirty="0" err="1" smtClean="0">
                <a:solidFill>
                  <a:schemeClr val="bg1"/>
                </a:solidFill>
              </a:rPr>
              <a:t>bujtinat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verore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ngritura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banoret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vendas</a:t>
            </a:r>
            <a:r>
              <a:rPr lang="en-US" b="1" dirty="0" smtClean="0">
                <a:solidFill>
                  <a:schemeClr val="bg1"/>
                </a:solidFill>
              </a:rPr>
              <a:t> per </a:t>
            </a:r>
            <a:r>
              <a:rPr lang="en-US" b="1" dirty="0" err="1" smtClean="0">
                <a:solidFill>
                  <a:schemeClr val="bg1"/>
                </a:solidFill>
              </a:rPr>
              <a:t>pritjen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turistve</a:t>
            </a:r>
            <a:r>
              <a:rPr lang="en-US" b="1" dirty="0" smtClean="0">
                <a:solidFill>
                  <a:schemeClr val="bg1"/>
                </a:solidFill>
              </a:rPr>
              <a:t>. 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91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Kanioni</a:t>
            </a:r>
            <a:r>
              <a:rPr lang="en-US" dirty="0" smtClean="0"/>
              <a:t> I </a:t>
            </a:r>
            <a:r>
              <a:rPr lang="en-US" dirty="0" err="1" smtClean="0"/>
              <a:t>Bices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foto nga kuksi\528794_465366416820529_103958641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1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291" name="Picture 3" descr="F:\foto nga kuksi\485505_448798028546738_184032057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8382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Pamjet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ofrohen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gjate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ngjitjes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Gjalices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pushuesit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mund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freskohen</a:t>
            </a:r>
            <a:r>
              <a:rPr lang="en-US" dirty="0" smtClean="0">
                <a:solidFill>
                  <a:schemeClr val="bg1"/>
                </a:solidFill>
              </a:rPr>
              <a:t> me </a:t>
            </a:r>
            <a:r>
              <a:rPr lang="en-US" dirty="0" err="1" smtClean="0">
                <a:solidFill>
                  <a:schemeClr val="bg1"/>
                </a:solidFill>
              </a:rPr>
              <a:t>burimet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dalin</a:t>
            </a:r>
            <a:r>
              <a:rPr lang="en-US" dirty="0" smtClean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faqe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malit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r>
              <a:rPr lang="en-US" dirty="0" err="1" smtClean="0">
                <a:solidFill>
                  <a:schemeClr val="bg1"/>
                </a:solidFill>
              </a:rPr>
              <a:t>Kroji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Rames,Kroji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Kishes,Kroji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Tatzot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vizitohen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kryesisht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alpinistet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212848" cy="15064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Liqenini</a:t>
            </a:r>
            <a:r>
              <a:rPr lang="en-US" dirty="0" smtClean="0"/>
              <a:t> I </a:t>
            </a:r>
            <a:r>
              <a:rPr lang="en-US" dirty="0" err="1" smtClean="0"/>
              <a:t>Fierzes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1905000"/>
            <a:ext cx="2667000" cy="2722105"/>
          </a:xfrm>
        </p:spPr>
        <p:txBody>
          <a:bodyPr/>
          <a:lstStyle/>
          <a:p>
            <a:r>
              <a:rPr lang="en-US" dirty="0" err="1" smtClean="0"/>
              <a:t>Fierza</a:t>
            </a:r>
            <a:r>
              <a:rPr lang="en-US" dirty="0" smtClean="0"/>
              <a:t> 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liqen</a:t>
            </a:r>
            <a:r>
              <a:rPr lang="en-US" dirty="0" smtClean="0"/>
              <a:t> </a:t>
            </a:r>
            <a:r>
              <a:rPr lang="en-US" dirty="0" err="1" smtClean="0"/>
              <a:t>artificjal</a:t>
            </a:r>
            <a:r>
              <a:rPr lang="en-US" dirty="0" smtClean="0"/>
              <a:t> I </a:t>
            </a:r>
            <a:r>
              <a:rPr lang="en-US" dirty="0" err="1" smtClean="0"/>
              <a:t>krijuar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diga</a:t>
            </a:r>
            <a:r>
              <a:rPr lang="en-US" dirty="0" smtClean="0"/>
              <a:t> e </a:t>
            </a:r>
            <a:r>
              <a:rPr lang="en-US" dirty="0" err="1" smtClean="0"/>
              <a:t>hidrocentralit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komanit</a:t>
            </a:r>
            <a:r>
              <a:rPr lang="en-US" dirty="0" smtClean="0"/>
              <a:t> .Me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siperfaqe</a:t>
            </a:r>
            <a:r>
              <a:rPr lang="en-US" dirty="0" smtClean="0"/>
              <a:t>  </a:t>
            </a:r>
            <a:r>
              <a:rPr lang="en-US" dirty="0" err="1" smtClean="0"/>
              <a:t>prej</a:t>
            </a:r>
            <a:r>
              <a:rPr lang="en-US" dirty="0" smtClean="0"/>
              <a:t> 12 km </a:t>
            </a:r>
            <a:r>
              <a:rPr lang="en-US" dirty="0" err="1" smtClean="0"/>
              <a:t>katror</a:t>
            </a:r>
            <a:r>
              <a:rPr lang="en-US" dirty="0" smtClean="0"/>
              <a:t>  </a:t>
            </a:r>
            <a:r>
              <a:rPr lang="en-US" dirty="0" err="1" smtClean="0"/>
              <a:t>gjatsi</a:t>
            </a:r>
            <a:r>
              <a:rPr lang="en-US" dirty="0" smtClean="0"/>
              <a:t> 34,5km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vetem</a:t>
            </a:r>
            <a:r>
              <a:rPr lang="en-US" dirty="0" smtClean="0"/>
              <a:t> 50-60 m e </a:t>
            </a:r>
            <a:r>
              <a:rPr lang="en-US" dirty="0" err="1" smtClean="0"/>
              <a:t>gjere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derdhon</a:t>
            </a:r>
            <a:r>
              <a:rPr lang="en-US" dirty="0" smtClean="0"/>
              <a:t>  </a:t>
            </a:r>
            <a:r>
              <a:rPr lang="en-US" dirty="0" err="1" smtClean="0"/>
              <a:t>ngushte</a:t>
            </a:r>
            <a:r>
              <a:rPr lang="en-US" dirty="0" smtClean="0"/>
              <a:t> </a:t>
            </a:r>
            <a:r>
              <a:rPr lang="en-US" dirty="0" err="1" smtClean="0"/>
              <a:t>permes</a:t>
            </a:r>
            <a:r>
              <a:rPr lang="en-US" dirty="0" smtClean="0"/>
              <a:t>  </a:t>
            </a:r>
            <a:r>
              <a:rPr lang="en-US" dirty="0" err="1" smtClean="0"/>
              <a:t>kanionit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me </a:t>
            </a:r>
            <a:r>
              <a:rPr lang="en-US" dirty="0" err="1" smtClean="0"/>
              <a:t>shpate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thepisura</a:t>
            </a:r>
            <a:r>
              <a:rPr lang="en-US" dirty="0" smtClean="0"/>
              <a:t>  </a:t>
            </a:r>
            <a:r>
              <a:rPr lang="en-US" dirty="0" err="1" smtClean="0"/>
              <a:t>shkembore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ofron</a:t>
            </a:r>
            <a:r>
              <a:rPr lang="en-US" dirty="0" smtClean="0"/>
              <a:t> </a:t>
            </a:r>
            <a:r>
              <a:rPr lang="en-US" dirty="0" err="1" smtClean="0"/>
              <a:t>pamje</a:t>
            </a:r>
            <a:r>
              <a:rPr lang="en-US" dirty="0" smtClean="0"/>
              <a:t> </a:t>
            </a:r>
            <a:r>
              <a:rPr lang="en-US" dirty="0" err="1" smtClean="0"/>
              <a:t>mahnitse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ser </a:t>
            </a:r>
            <a:r>
              <a:rPr lang="en-US" dirty="0" err="1" smtClean="0"/>
              <a:t>peisazhesh</a:t>
            </a:r>
            <a:r>
              <a:rPr lang="en-US" dirty="0" smtClean="0"/>
              <a:t> ne </a:t>
            </a:r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udhetim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Placeholder 6"/>
          <p:cNvPicPr>
            <a:picLocks noGrp="1"/>
          </p:cNvPicPr>
          <p:nvPr>
            <p:ph type="pic" idx="1"/>
          </p:nvPr>
        </p:nvPicPr>
        <p:blipFill>
          <a:blip r:embed="rId2"/>
          <a:srcRect l="5953" r="595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9275" y="2362200"/>
            <a:ext cx="3514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5908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Pas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rrugetimit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gjate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ne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bukurite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 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mahnitshme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Kuksit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turistet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mund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pushojne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ne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hotelet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qytetit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I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cili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numeron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10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tille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ku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ofrohen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sherbime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ndryshme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si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ne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argetim,clodhje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etj.Pushesit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gjithashtu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mund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shijojne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guzhinen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tradicionale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ate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huaj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foto nga kuksi\Kuk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31388"/>
            <a:ext cx="3424117" cy="2226612"/>
          </a:xfrm>
          <a:prstGeom prst="rect">
            <a:avLst/>
          </a:prstGeom>
          <a:noFill/>
        </p:spPr>
      </p:pic>
      <p:pic>
        <p:nvPicPr>
          <p:cNvPr id="2051" name="Picture 3" descr="F:\foto nga kuksi\220px-Wild_tulip_in_the_steppe_of_Kazakhst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613910"/>
            <a:ext cx="2895600" cy="22440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457200"/>
            <a:ext cx="123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alpinizemi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3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kalerim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525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Udhetime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botanike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64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peshkim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2590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 </a:t>
            </a:r>
            <a:r>
              <a:rPr lang="en-US" dirty="0" err="1" smtClean="0"/>
              <a:t>rajonin</a:t>
            </a:r>
            <a:r>
              <a:rPr lang="en-US" dirty="0" smtClean="0"/>
              <a:t> e </a:t>
            </a:r>
            <a:r>
              <a:rPr lang="en-US" dirty="0" err="1" smtClean="0"/>
              <a:t>Kuksit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ne </a:t>
            </a:r>
            <a:r>
              <a:rPr lang="en-US" dirty="0" err="1" smtClean="0"/>
              <a:t>pikat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turistike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zhvillohen</a:t>
            </a:r>
            <a:r>
              <a:rPr lang="en-US" dirty="0" smtClean="0"/>
              <a:t> </a:t>
            </a:r>
            <a:r>
              <a:rPr lang="en-US" dirty="0" err="1" smtClean="0"/>
              <a:t>keto</a:t>
            </a:r>
            <a:r>
              <a:rPr lang="en-US" dirty="0" smtClean="0"/>
              <a:t> </a:t>
            </a:r>
            <a:r>
              <a:rPr lang="en-US" dirty="0" err="1" smtClean="0"/>
              <a:t>aktivitete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6482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67200" y="533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lundrim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https://scontent-b-ams.xx.fbcdn.net/hphotos-prn2/t31.0-8/1147630_651895304834305_349021192_o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33600"/>
            <a:ext cx="3343275" cy="25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Ceshtjet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trajtuara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077200" cy="4038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Pozita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gjografike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qytetit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Kuksit</a:t>
            </a: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Monumente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natyrore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Kuksit</a:t>
            </a: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Turizmi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pllajen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Shishtavecit</a:t>
            </a: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Turizmi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alpin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malin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Gjallices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Turizmi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Liqenin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Fierzes</a:t>
            </a: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Shebimet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hotelerik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dhe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aktivitete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content-a-ams.xx.fbcdn.net/hphotos-xfa1/v/t1.0-9/10492131_830132210343946_9112686531599146427_n.jpg?oh=00f0cb0f5d2d618e6e87f09f2edff4f0&amp;oe=54874A4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3505200" cy="22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fbcdn-sphotos-g-a.akamaihd.net/hphotos-ak-xpa1/t31.0-8/10497510_853284208028746_1175123269795074298_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399"/>
            <a:ext cx="32766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s://scontent-a-ams.xx.fbcdn.net/hphotos-xaf1/v/t1.0-9/530937_474168749273629_877626187_n.jpg?oh=ac001be2d0b4847331b68c96c22b7c68&amp;oe=54C8EF9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004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scontent-b-ams.xx.fbcdn.net/hphotos-xpf1/t31.0-8/10499410_839147852775715_8473372332331468206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004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/>
              <a:t>Faleminderit</a:t>
            </a:r>
            <a:r>
              <a:rPr lang="en-US" sz="4000" dirty="0" smtClean="0"/>
              <a:t> per </a:t>
            </a:r>
            <a:r>
              <a:rPr lang="en-US" sz="4000" dirty="0" err="1" smtClean="0"/>
              <a:t>vemendjen</a:t>
            </a:r>
            <a:endParaRPr lang="en-US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Pozita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gjeografike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48309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Qyteti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Kukesit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 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shtrihet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pjesen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verilindore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Republikes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Shqiperise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Eshte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qytet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kufitar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Veri-Lindje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dhe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Lindje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qytetin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Prizerenit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Kosove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pike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kontakti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eshte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dogana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Morines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dhe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brendesi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territorit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Shqiptar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kufzohet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Hasin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Veri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Puken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Perendim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dhe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Peshkopine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Jug.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Kukesi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ose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Kukesi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eshte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vendosur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kembe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malit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Gjalices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(2487m)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dhe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eshte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nje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nder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qytetet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reja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Shqiperi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Perfundoi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ndertuari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vitin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1976,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dhe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vendin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Kukesit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Vjeter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zuri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hapesira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ujore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prej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72.5 km² 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liqenit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artificial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Fierzes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cili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u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ndertua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rezultat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ndertimit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Hidrocentralit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njejtin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emer.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Baseni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ketij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liqeni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furnizohet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nga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dy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lumenj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rendesishem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Drini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Zi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buron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liqenin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Oherit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dhe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Drini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Bardhe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buron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Malet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Rugoves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Kosove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). </a:t>
            </a:r>
          </a:p>
          <a:p>
            <a:endParaRPr lang="en-US" dirty="0"/>
          </a:p>
        </p:txBody>
      </p:sp>
      <p:pic>
        <p:nvPicPr>
          <p:cNvPr id="5" name="Content Placeholder 4" descr="373898_2771534537801_98983751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371600"/>
            <a:ext cx="4572000" cy="4648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it-IT" dirty="0" smtClean="0"/>
              <a:t>Monumentet  natyrore te rrethit te Kuksi</a:t>
            </a:r>
            <a:r>
              <a:rPr lang="en-US" dirty="0" smtClean="0"/>
              <a:t>-</a:t>
            </a:r>
          </a:p>
          <a:p>
            <a:r>
              <a:rPr lang="it-IT" dirty="0" smtClean="0"/>
              <a:t>I. Pisha e Gjegjanit</a:t>
            </a:r>
            <a:endParaRPr lang="en-US" dirty="0" smtClean="0"/>
          </a:p>
          <a:p>
            <a:r>
              <a:rPr lang="it-IT" dirty="0" smtClean="0"/>
              <a:t>2. Gryka e çajes</a:t>
            </a:r>
            <a:endParaRPr lang="en-US" dirty="0" smtClean="0"/>
          </a:p>
          <a:p>
            <a:r>
              <a:rPr lang="it-IT" dirty="0" smtClean="0"/>
              <a:t>3. Cirku akullanajor i Zepes</a:t>
            </a:r>
            <a:endParaRPr lang="en-US" dirty="0" smtClean="0"/>
          </a:p>
          <a:p>
            <a:r>
              <a:rPr lang="it-IT" dirty="0" smtClean="0"/>
              <a:t>4. Kroi i Bardhe</a:t>
            </a:r>
            <a:endParaRPr lang="en-US" dirty="0" smtClean="0"/>
          </a:p>
          <a:p>
            <a:r>
              <a:rPr lang="it-IT" dirty="0" smtClean="0"/>
              <a:t>5, Kanioni i Bicajt</a:t>
            </a:r>
            <a:endParaRPr lang="en-US" dirty="0" smtClean="0"/>
          </a:p>
          <a:p>
            <a:r>
              <a:rPr lang="it-IT" dirty="0" smtClean="0"/>
              <a:t>6. Kanioni i Vanave</a:t>
            </a:r>
            <a:endParaRPr lang="en-US" dirty="0" smtClean="0"/>
          </a:p>
          <a:p>
            <a:r>
              <a:rPr lang="it-IT" dirty="0" smtClean="0"/>
              <a:t>7. Lisat e Kalisit</a:t>
            </a:r>
            <a:endParaRPr lang="en-US" dirty="0" smtClean="0"/>
          </a:p>
          <a:p>
            <a:r>
              <a:rPr lang="it-IT" dirty="0" smtClean="0"/>
              <a:t>8 Karsti i Arnit</a:t>
            </a:r>
            <a:endParaRPr lang="en-US" dirty="0" smtClean="0"/>
          </a:p>
          <a:p>
            <a:r>
              <a:rPr lang="it-IT" dirty="0" smtClean="0"/>
              <a:t>9. Keneta e Kuksit</a:t>
            </a:r>
            <a:endParaRPr lang="en-US" dirty="0" smtClean="0"/>
          </a:p>
          <a:p>
            <a:r>
              <a:rPr lang="it-IT" dirty="0" smtClean="0"/>
              <a:t>I0.Kroi i Kuq Gjallice</a:t>
            </a:r>
            <a:endParaRPr lang="en-US" b="1" dirty="0" smtClean="0"/>
          </a:p>
          <a:p>
            <a:r>
              <a:rPr lang="it-IT" dirty="0" smtClean="0"/>
              <a:t>II.Guri i Mengjezit Shishtavec </a:t>
            </a:r>
            <a:endParaRPr lang="en-US" dirty="0" smtClean="0"/>
          </a:p>
          <a:p>
            <a:r>
              <a:rPr lang="it-IT" dirty="0" smtClean="0"/>
              <a:t>12.Guri i Shqipes (Borje)</a:t>
            </a:r>
            <a:endParaRPr lang="en-US" dirty="0" smtClean="0"/>
          </a:p>
          <a:p>
            <a:r>
              <a:rPr lang="it-IT" dirty="0" smtClean="0"/>
              <a:t>13. Burimi i Kolosianit</a:t>
            </a:r>
            <a:endParaRPr lang="en-US" dirty="0" smtClean="0"/>
          </a:p>
          <a:p>
            <a:r>
              <a:rPr lang="it-IT" dirty="0" smtClean="0"/>
              <a:t>14. Dushkajat e Novoseit</a:t>
            </a:r>
            <a:endParaRPr lang="en-US" dirty="0" smtClean="0"/>
          </a:p>
          <a:p>
            <a:r>
              <a:rPr lang="it-IT" dirty="0" smtClean="0"/>
              <a:t>15. Meshtekna e Shishtavecit (liqeni i Kallabakut)</a:t>
            </a:r>
            <a:endParaRPr lang="en-US" dirty="0" smtClean="0"/>
          </a:p>
          <a:p>
            <a:r>
              <a:rPr lang="en-US" dirty="0" smtClean="0"/>
              <a:t>16. </a:t>
            </a:r>
            <a:r>
              <a:rPr lang="en-US" dirty="0" err="1" smtClean="0"/>
              <a:t>Rrobulli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Lakut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Topojanit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3074" name="Picture 2" descr="F:\foto nga kuksi\384113_318723828151456_5192029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2704130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F:\foto nga kuksi\424239_351977888159383_75516757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"/>
            <a:ext cx="2590800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F:\foto nga kuksi\485505_448798028546738_184032057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04800"/>
            <a:ext cx="2716530" cy="1752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F:\foto nga kuksi\63830_218220521643193_195759795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86000"/>
            <a:ext cx="25400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 descr="F:\imgr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343400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 smtClean="0"/>
              <a:t>Pllaja</a:t>
            </a:r>
            <a:r>
              <a:rPr lang="en-US" sz="2200" dirty="0" smtClean="0"/>
              <a:t> e </a:t>
            </a:r>
            <a:r>
              <a:rPr lang="en-US" sz="2200" dirty="0" err="1" smtClean="0"/>
              <a:t>Shishtavecit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981200"/>
            <a:ext cx="3124200" cy="3657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Shishtaveci</a:t>
            </a:r>
            <a:r>
              <a:rPr lang="en-US" dirty="0" smtClean="0"/>
              <a:t> 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nder</a:t>
            </a:r>
            <a:r>
              <a:rPr lang="en-US" dirty="0" smtClean="0"/>
              <a:t> </a:t>
            </a:r>
            <a:r>
              <a:rPr lang="en-US" dirty="0" err="1" smtClean="0"/>
              <a:t>fshatrat</a:t>
            </a:r>
            <a:r>
              <a:rPr lang="en-US" dirty="0" smtClean="0"/>
              <a:t> 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medhenj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rrethit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kuksit</a:t>
            </a:r>
            <a:r>
              <a:rPr lang="en-US" dirty="0" smtClean="0"/>
              <a:t> ka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largesi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31 km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qyteti</a:t>
            </a:r>
            <a:r>
              <a:rPr lang="en-US" dirty="0" smtClean="0"/>
              <a:t> I </a:t>
            </a:r>
            <a:r>
              <a:rPr lang="en-US" dirty="0" err="1" smtClean="0"/>
              <a:t>kuksit.Eshte</a:t>
            </a:r>
            <a:r>
              <a:rPr lang="en-US" dirty="0" smtClean="0"/>
              <a:t> </a:t>
            </a:r>
            <a:r>
              <a:rPr lang="en-US" dirty="0" err="1" smtClean="0"/>
              <a:t>nder</a:t>
            </a:r>
            <a:r>
              <a:rPr lang="en-US" dirty="0" smtClean="0"/>
              <a:t> </a:t>
            </a:r>
            <a:r>
              <a:rPr lang="en-US" dirty="0" err="1" smtClean="0"/>
              <a:t>vendet</a:t>
            </a:r>
            <a:r>
              <a:rPr lang="en-US" dirty="0" smtClean="0"/>
              <a:t> 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bukura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ktij</a:t>
            </a:r>
            <a:r>
              <a:rPr lang="en-US" dirty="0" smtClean="0"/>
              <a:t> </a:t>
            </a:r>
            <a:r>
              <a:rPr lang="en-US" dirty="0" err="1" smtClean="0"/>
              <a:t>rethi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turizmi</a:t>
            </a:r>
            <a:r>
              <a:rPr lang="en-US" dirty="0" smtClean="0"/>
              <a:t> ka </a:t>
            </a:r>
            <a:r>
              <a:rPr lang="en-US" dirty="0" err="1" smtClean="0"/>
              <a:t>marre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zhvillim</a:t>
            </a:r>
            <a:r>
              <a:rPr lang="en-US" dirty="0" smtClean="0"/>
              <a:t> </a:t>
            </a:r>
            <a:r>
              <a:rPr lang="en-US" dirty="0" err="1" smtClean="0"/>
              <a:t>relativisht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mire </a:t>
            </a:r>
            <a:r>
              <a:rPr lang="en-US" dirty="0" err="1" smtClean="0"/>
              <a:t>megjithse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ne </a:t>
            </a:r>
            <a:r>
              <a:rPr lang="en-US" dirty="0" err="1" smtClean="0"/>
              <a:t>fillimet</a:t>
            </a:r>
            <a:r>
              <a:rPr lang="en-US" dirty="0" smtClean="0"/>
              <a:t> e </a:t>
            </a:r>
            <a:r>
              <a:rPr lang="en-US" dirty="0" err="1" smtClean="0"/>
              <a:t>tij.Kjo</a:t>
            </a:r>
            <a:r>
              <a:rPr lang="en-US" dirty="0" smtClean="0"/>
              <a:t> pike </a:t>
            </a:r>
            <a:r>
              <a:rPr lang="en-US" dirty="0" err="1" smtClean="0"/>
              <a:t>turistike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nde</a:t>
            </a:r>
            <a:r>
              <a:rPr lang="en-US" dirty="0" smtClean="0"/>
              <a:t> 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frekuentuarat</a:t>
            </a:r>
            <a:r>
              <a:rPr lang="en-US" dirty="0" smtClean="0"/>
              <a:t> e </a:t>
            </a:r>
            <a:r>
              <a:rPr lang="en-US" dirty="0" err="1" smtClean="0"/>
              <a:t>rrethit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Kuksit</a:t>
            </a:r>
            <a:r>
              <a:rPr lang="en-US" dirty="0" smtClean="0"/>
              <a:t> </a:t>
            </a:r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zone </a:t>
            </a:r>
            <a:r>
              <a:rPr lang="en-US" dirty="0" err="1" smtClean="0"/>
              <a:t>ofron</a:t>
            </a:r>
            <a:r>
              <a:rPr lang="en-US" dirty="0" smtClean="0"/>
              <a:t> </a:t>
            </a:r>
            <a:r>
              <a:rPr lang="en-US" dirty="0" err="1" smtClean="0"/>
              <a:t>pamje</a:t>
            </a:r>
            <a:r>
              <a:rPr lang="en-US" dirty="0" smtClean="0"/>
              <a:t> </a:t>
            </a:r>
            <a:r>
              <a:rPr lang="en-US" dirty="0" err="1" smtClean="0"/>
              <a:t>piktoreske</a:t>
            </a:r>
            <a:r>
              <a:rPr lang="en-US" dirty="0" smtClean="0"/>
              <a:t> </a:t>
            </a:r>
            <a:r>
              <a:rPr lang="en-US" dirty="0" err="1" smtClean="0"/>
              <a:t>gjate</a:t>
            </a:r>
            <a:r>
              <a:rPr lang="en-US" dirty="0" smtClean="0"/>
              <a:t> </a:t>
            </a:r>
            <a:r>
              <a:rPr lang="en-US" dirty="0" err="1" smtClean="0"/>
              <a:t>periudhes</a:t>
            </a:r>
            <a:r>
              <a:rPr lang="en-US" dirty="0" smtClean="0"/>
              <a:t> se </a:t>
            </a:r>
            <a:r>
              <a:rPr lang="en-US" dirty="0" err="1" smtClean="0"/>
              <a:t>pranveres</a:t>
            </a:r>
            <a:r>
              <a:rPr lang="en-US" dirty="0" smtClean="0"/>
              <a:t> .</a:t>
            </a:r>
            <a:r>
              <a:rPr lang="en-US" dirty="0" err="1" smtClean="0"/>
              <a:t>Gjithashtu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I </a:t>
            </a:r>
            <a:r>
              <a:rPr lang="en-US" dirty="0" err="1" smtClean="0"/>
              <a:t>pershtatshem</a:t>
            </a:r>
            <a:r>
              <a:rPr lang="en-US" dirty="0" smtClean="0"/>
              <a:t> per </a:t>
            </a:r>
            <a:r>
              <a:rPr lang="en-US" dirty="0" err="1" smtClean="0"/>
              <a:t>turizmin</a:t>
            </a:r>
            <a:r>
              <a:rPr lang="en-US" dirty="0" smtClean="0"/>
              <a:t> e </a:t>
            </a:r>
            <a:r>
              <a:rPr lang="en-US" dirty="0" err="1" smtClean="0"/>
              <a:t>bardhe</a:t>
            </a:r>
            <a:r>
              <a:rPr lang="en-US" dirty="0" smtClean="0"/>
              <a:t> </a:t>
            </a:r>
            <a:r>
              <a:rPr lang="en-US" dirty="0" err="1" smtClean="0"/>
              <a:t>gjate</a:t>
            </a:r>
            <a:r>
              <a:rPr lang="en-US" dirty="0" smtClean="0"/>
              <a:t> </a:t>
            </a:r>
            <a:r>
              <a:rPr lang="en-US" dirty="0" err="1" smtClean="0"/>
              <a:t>periudhes</a:t>
            </a:r>
            <a:r>
              <a:rPr lang="en-US" dirty="0" smtClean="0"/>
              <a:t> se </a:t>
            </a:r>
            <a:r>
              <a:rPr lang="en-US" dirty="0" err="1" smtClean="0"/>
              <a:t>dimrit.Ajri</a:t>
            </a:r>
            <a:r>
              <a:rPr lang="en-US" dirty="0" smtClean="0"/>
              <a:t> I </a:t>
            </a:r>
            <a:r>
              <a:rPr lang="en-US" dirty="0" err="1" smtClean="0"/>
              <a:t>paster</a:t>
            </a:r>
            <a:r>
              <a:rPr lang="en-US" dirty="0" smtClean="0"/>
              <a:t> ,</a:t>
            </a:r>
            <a:r>
              <a:rPr lang="en-US" dirty="0" err="1" smtClean="0"/>
              <a:t>uji</a:t>
            </a:r>
            <a:r>
              <a:rPr lang="en-US" dirty="0" smtClean="0"/>
              <a:t> I </a:t>
            </a:r>
            <a:r>
              <a:rPr lang="en-US" dirty="0" err="1" smtClean="0"/>
              <a:t>ftohte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gatimi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e </a:t>
            </a:r>
            <a:r>
              <a:rPr lang="en-US" dirty="0" err="1" smtClean="0"/>
              <a:t>ksaj</a:t>
            </a:r>
            <a:r>
              <a:rPr lang="en-US" dirty="0" smtClean="0"/>
              <a:t> </a:t>
            </a:r>
            <a:r>
              <a:rPr lang="en-US" dirty="0" err="1" smtClean="0"/>
              <a:t>zone.Pavarsisht</a:t>
            </a:r>
            <a:r>
              <a:rPr lang="en-US" dirty="0" smtClean="0"/>
              <a:t> </a:t>
            </a:r>
            <a:r>
              <a:rPr lang="en-US" dirty="0" err="1" smtClean="0"/>
              <a:t>bukurive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rralla</a:t>
            </a:r>
            <a:r>
              <a:rPr lang="en-US" dirty="0" smtClean="0"/>
              <a:t> ne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fshat</a:t>
            </a:r>
            <a:r>
              <a:rPr lang="en-US" dirty="0" smtClean="0"/>
              <a:t> </a:t>
            </a:r>
            <a:r>
              <a:rPr lang="en-US" dirty="0" err="1" smtClean="0"/>
              <a:t>mungojne</a:t>
            </a:r>
            <a:r>
              <a:rPr lang="en-US" dirty="0" smtClean="0"/>
              <a:t> </a:t>
            </a:r>
            <a:r>
              <a:rPr lang="en-US" dirty="0" err="1" smtClean="0"/>
              <a:t>hotelet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ne </a:t>
            </a:r>
            <a:r>
              <a:rPr lang="en-US" dirty="0" err="1" smtClean="0"/>
              <a:t>sherbim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turistve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shtepite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leshuara</a:t>
            </a:r>
            <a:r>
              <a:rPr lang="en-US" dirty="0" smtClean="0"/>
              <a:t> me </a:t>
            </a:r>
            <a:r>
              <a:rPr lang="en-US" dirty="0" err="1" smtClean="0"/>
              <a:t>qera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banoret.Duke</a:t>
            </a:r>
            <a:r>
              <a:rPr lang="en-US" dirty="0" smtClean="0"/>
              <a:t> </a:t>
            </a:r>
            <a:r>
              <a:rPr lang="en-US" dirty="0" err="1" smtClean="0"/>
              <a:t>marre</a:t>
            </a:r>
            <a:r>
              <a:rPr lang="en-US" dirty="0" smtClean="0"/>
              <a:t> </a:t>
            </a:r>
            <a:r>
              <a:rPr lang="en-US" dirty="0" err="1" smtClean="0"/>
              <a:t>rrugtimin</a:t>
            </a:r>
            <a:r>
              <a:rPr lang="en-US" dirty="0" smtClean="0"/>
              <a:t> per ne </a:t>
            </a:r>
            <a:r>
              <a:rPr lang="en-US" dirty="0" err="1" smtClean="0"/>
              <a:t>pllajen</a:t>
            </a:r>
            <a:r>
              <a:rPr lang="en-US" dirty="0" smtClean="0"/>
              <a:t> e </a:t>
            </a:r>
            <a:r>
              <a:rPr lang="en-US" dirty="0" err="1" smtClean="0"/>
              <a:t>Shishtavecit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ndeshemi</a:t>
            </a:r>
            <a:r>
              <a:rPr lang="en-US" dirty="0" smtClean="0"/>
              <a:t> me </a:t>
            </a:r>
            <a:r>
              <a:rPr lang="en-US" dirty="0" err="1" smtClean="0"/>
              <a:t>nje</a:t>
            </a:r>
            <a:r>
              <a:rPr lang="en-US" dirty="0" smtClean="0"/>
              <a:t> ser </a:t>
            </a:r>
            <a:r>
              <a:rPr lang="en-US" dirty="0" err="1" smtClean="0"/>
              <a:t>pikash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turistike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5" name="Picture Placeholder 4" descr="1342986074-shishtavec-village-in-northeastern-albania_134942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665" r="10665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to nga kuksi\63830_218220521643193_195759795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457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Gryka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Vanave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Kjo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gryke</a:t>
            </a:r>
            <a:r>
              <a:rPr lang="en-US" dirty="0" smtClean="0">
                <a:solidFill>
                  <a:schemeClr val="bg1"/>
                </a:solidFill>
              </a:rPr>
              <a:t> ka </a:t>
            </a:r>
            <a:r>
              <a:rPr lang="en-US" dirty="0" err="1" smtClean="0">
                <a:solidFill>
                  <a:schemeClr val="bg1"/>
                </a:solidFill>
              </a:rPr>
              <a:t>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reliev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ashper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shkembor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neper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cilen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kalon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rruga</a:t>
            </a:r>
            <a:r>
              <a:rPr lang="en-US" dirty="0" smtClean="0">
                <a:solidFill>
                  <a:schemeClr val="bg1"/>
                </a:solidFill>
              </a:rPr>
              <a:t> per ne </a:t>
            </a:r>
            <a:r>
              <a:rPr lang="en-US" dirty="0" err="1" smtClean="0">
                <a:solidFill>
                  <a:schemeClr val="bg1"/>
                </a:solidFill>
              </a:rPr>
              <a:t>Shishtavec.Kjo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gryke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malet</a:t>
            </a:r>
            <a:r>
              <a:rPr lang="en-US" dirty="0" smtClean="0">
                <a:solidFill>
                  <a:schemeClr val="bg1"/>
                </a:solidFill>
              </a:rPr>
              <a:t> ate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Gjallices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ate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Koriktnikut.E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pershtatshme</a:t>
            </a:r>
            <a:r>
              <a:rPr lang="en-US" dirty="0" smtClean="0">
                <a:solidFill>
                  <a:schemeClr val="bg1"/>
                </a:solidFill>
              </a:rPr>
              <a:t> per </a:t>
            </a:r>
            <a:r>
              <a:rPr lang="en-US" dirty="0" err="1" smtClean="0">
                <a:solidFill>
                  <a:schemeClr val="bg1"/>
                </a:solidFill>
              </a:rPr>
              <a:t>alpinizem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per </a:t>
            </a:r>
            <a:r>
              <a:rPr lang="en-US" dirty="0" err="1" smtClean="0">
                <a:solidFill>
                  <a:schemeClr val="bg1"/>
                </a:solidFill>
              </a:rPr>
              <a:t>turizmin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lumor</a:t>
            </a:r>
            <a:r>
              <a:rPr lang="en-US" dirty="0" smtClean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lumin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Lumes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pershkon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gryke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Kukës: Rritet interesi për zhvillimin e turizmit dimëror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304800"/>
            <a:ext cx="4114801" cy="7055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oto nga kuksi\403221_299303173453402_27913517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34290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destinacion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tjeter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terheqes</a:t>
            </a:r>
            <a:r>
              <a:rPr lang="en-US" dirty="0" smtClean="0">
                <a:solidFill>
                  <a:schemeClr val="bg1"/>
                </a:solidFill>
              </a:rPr>
              <a:t> per </a:t>
            </a:r>
            <a:r>
              <a:rPr lang="en-US" dirty="0" err="1" smtClean="0">
                <a:solidFill>
                  <a:schemeClr val="bg1"/>
                </a:solidFill>
              </a:rPr>
              <a:t>turistet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eshte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pylli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Meshteknave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rezervuari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Turajve</a:t>
            </a:r>
            <a:r>
              <a:rPr lang="en-US" dirty="0" smtClean="0">
                <a:solidFill>
                  <a:schemeClr val="bg1"/>
                </a:solidFill>
              </a:rPr>
              <a:t> .Ne </a:t>
            </a:r>
            <a:r>
              <a:rPr lang="en-US" dirty="0" err="1" smtClean="0">
                <a:solidFill>
                  <a:schemeClr val="bg1"/>
                </a:solidFill>
              </a:rPr>
              <a:t>kete</a:t>
            </a:r>
            <a:r>
              <a:rPr lang="en-US" dirty="0" smtClean="0">
                <a:solidFill>
                  <a:schemeClr val="bg1"/>
                </a:solidFill>
              </a:rPr>
              <a:t> zone </a:t>
            </a:r>
            <a:r>
              <a:rPr lang="en-US" dirty="0" err="1" smtClean="0">
                <a:solidFill>
                  <a:schemeClr val="bg1"/>
                </a:solidFill>
              </a:rPr>
              <a:t>eshte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ndertuar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shetitore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ofrojne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sherbimet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tyre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lokale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nje</a:t>
            </a:r>
            <a:r>
              <a:rPr lang="en-US" dirty="0" smtClean="0">
                <a:solidFill>
                  <a:schemeClr val="bg1"/>
                </a:solidFill>
              </a:rPr>
              <a:t> hotel </a:t>
            </a:r>
            <a:r>
              <a:rPr lang="en-US" dirty="0" err="1" smtClean="0">
                <a:solidFill>
                  <a:schemeClr val="bg1"/>
                </a:solidFill>
              </a:rPr>
              <a:t>qe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eshte</a:t>
            </a:r>
            <a:r>
              <a:rPr lang="en-US" dirty="0" smtClean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ndetim.Turistet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vijne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kryesisht</a:t>
            </a:r>
            <a:r>
              <a:rPr lang="en-US" dirty="0" smtClean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pranvere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vere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kryesisht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banore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qytetit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Kuksit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fshatrat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Kosoves</a:t>
            </a:r>
            <a:r>
              <a:rPr lang="en-US" dirty="0" smtClean="0">
                <a:solidFill>
                  <a:schemeClr val="bg1"/>
                </a:solidFill>
              </a:rPr>
              <a:t> 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oto nga kuksi\544423_465366980153806_155243211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Guri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Mengjesit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eshte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nder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vendet</a:t>
            </a:r>
            <a:r>
              <a:rPr lang="en-US" dirty="0" smtClean="0">
                <a:solidFill>
                  <a:schemeClr val="bg1"/>
                </a:solidFill>
              </a:rPr>
              <a:t> me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bukura</a:t>
            </a:r>
            <a:r>
              <a:rPr lang="en-US" dirty="0" smtClean="0">
                <a:solidFill>
                  <a:schemeClr val="bg1"/>
                </a:solidFill>
              </a:rPr>
              <a:t> per </a:t>
            </a:r>
            <a:r>
              <a:rPr lang="en-US" dirty="0" err="1" smtClean="0">
                <a:solidFill>
                  <a:schemeClr val="bg1"/>
                </a:solidFill>
              </a:rPr>
              <a:t>kalimin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pushimeve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verore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pasi</a:t>
            </a:r>
            <a:r>
              <a:rPr lang="en-US" dirty="0" smtClean="0">
                <a:solidFill>
                  <a:schemeClr val="bg1"/>
                </a:solidFill>
              </a:rPr>
              <a:t> sic </a:t>
            </a:r>
            <a:r>
              <a:rPr lang="en-US" dirty="0" err="1" smtClean="0">
                <a:solidFill>
                  <a:schemeClr val="bg1"/>
                </a:solidFill>
              </a:rPr>
              <a:t>shikohet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dertuar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shtepi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pushimi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dhe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restorant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ofron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gatime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tradicionale.Pushuesit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vijne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kryesisht</a:t>
            </a:r>
            <a:r>
              <a:rPr lang="en-US" dirty="0" smtClean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stinen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ngrohte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pasi</a:t>
            </a:r>
            <a:r>
              <a:rPr lang="en-US" dirty="0" smtClean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dimer</a:t>
            </a:r>
            <a:r>
              <a:rPr lang="en-US" dirty="0" smtClean="0">
                <a:solidFill>
                  <a:schemeClr val="bg1"/>
                </a:solidFill>
              </a:rPr>
              <a:t> ka </a:t>
            </a:r>
            <a:r>
              <a:rPr lang="en-US" dirty="0" err="1" smtClean="0">
                <a:solidFill>
                  <a:schemeClr val="bg1"/>
                </a:solidFill>
              </a:rPr>
              <a:t>vehtirsi</a:t>
            </a:r>
            <a:r>
              <a:rPr lang="en-US" dirty="0" smtClean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levizjen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automjeteve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debora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foto nga kuksi\283113_243550082335498_128413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381001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Kroji</a:t>
            </a:r>
            <a:r>
              <a:rPr lang="en-US" sz="1600" dirty="0" smtClean="0">
                <a:solidFill>
                  <a:schemeClr val="bg1"/>
                </a:solidFill>
              </a:rPr>
              <a:t> I </a:t>
            </a:r>
            <a:r>
              <a:rPr lang="en-US" sz="1600" dirty="0" err="1" smtClean="0">
                <a:solidFill>
                  <a:schemeClr val="bg1"/>
                </a:solidFill>
              </a:rPr>
              <a:t>Bardhe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eshte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nje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destinacion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nuk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duhet</a:t>
            </a:r>
            <a:r>
              <a:rPr lang="en-US" sz="1600" dirty="0" smtClean="0">
                <a:solidFill>
                  <a:schemeClr val="bg1"/>
                </a:solidFill>
              </a:rPr>
              <a:t> het </a:t>
            </a:r>
            <a:r>
              <a:rPr lang="en-US" sz="1600" dirty="0" err="1" smtClean="0">
                <a:solidFill>
                  <a:schemeClr val="bg1"/>
                </a:solidFill>
              </a:rPr>
              <a:t>humbur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nga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vizitoret</a:t>
            </a:r>
            <a:r>
              <a:rPr lang="en-US" sz="1600" dirty="0" smtClean="0">
                <a:solidFill>
                  <a:schemeClr val="bg1"/>
                </a:solidFill>
              </a:rPr>
              <a:t>. Ka </a:t>
            </a:r>
            <a:r>
              <a:rPr lang="en-US" sz="1600" dirty="0" err="1" smtClean="0">
                <a:solidFill>
                  <a:schemeClr val="bg1"/>
                </a:solidFill>
              </a:rPr>
              <a:t>nje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lartesi</a:t>
            </a:r>
            <a:r>
              <a:rPr lang="en-US" sz="1600" dirty="0" smtClean="0">
                <a:solidFill>
                  <a:schemeClr val="bg1"/>
                </a:solidFill>
              </a:rPr>
              <a:t> 1400 m  </a:t>
            </a:r>
            <a:r>
              <a:rPr lang="en-US" sz="1600" dirty="0" err="1" smtClean="0">
                <a:solidFill>
                  <a:schemeClr val="bg1"/>
                </a:solidFill>
              </a:rPr>
              <a:t>dhe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eshte</a:t>
            </a:r>
            <a:r>
              <a:rPr lang="en-US" sz="1600" dirty="0" smtClean="0">
                <a:solidFill>
                  <a:schemeClr val="bg1"/>
                </a:solidFill>
              </a:rPr>
              <a:t> 30 km </a:t>
            </a:r>
            <a:r>
              <a:rPr lang="en-US" sz="1600" dirty="0" err="1" smtClean="0">
                <a:solidFill>
                  <a:schemeClr val="bg1"/>
                </a:solidFill>
              </a:rPr>
              <a:t>larg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nga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qyteti</a:t>
            </a:r>
            <a:r>
              <a:rPr lang="en-US" sz="1600" dirty="0" smtClean="0">
                <a:solidFill>
                  <a:schemeClr val="bg1"/>
                </a:solidFill>
              </a:rPr>
              <a:t> I </a:t>
            </a:r>
            <a:r>
              <a:rPr lang="en-US" sz="1600" dirty="0" err="1" smtClean="0">
                <a:solidFill>
                  <a:schemeClr val="bg1"/>
                </a:solidFill>
              </a:rPr>
              <a:t>Kuksit.Kjo</a:t>
            </a:r>
            <a:r>
              <a:rPr lang="en-US" sz="1600" dirty="0" smtClean="0">
                <a:solidFill>
                  <a:schemeClr val="bg1"/>
                </a:solidFill>
              </a:rPr>
              <a:t> pike </a:t>
            </a:r>
            <a:r>
              <a:rPr lang="en-US" sz="1600" dirty="0" err="1" smtClean="0">
                <a:solidFill>
                  <a:schemeClr val="bg1"/>
                </a:solidFill>
              </a:rPr>
              <a:t>ofron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nje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peisazh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bukur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gjte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pranveres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dhe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gjate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dimrit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gjithashtu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eshte</a:t>
            </a:r>
            <a:r>
              <a:rPr lang="en-US" sz="1600" dirty="0" smtClean="0">
                <a:solidFill>
                  <a:schemeClr val="bg1"/>
                </a:solidFill>
              </a:rPr>
              <a:t> I </a:t>
            </a:r>
            <a:r>
              <a:rPr lang="en-US" sz="1600" dirty="0" err="1" smtClean="0">
                <a:solidFill>
                  <a:schemeClr val="bg1"/>
                </a:solidFill>
              </a:rPr>
              <a:t>pershtatshem</a:t>
            </a:r>
            <a:r>
              <a:rPr lang="en-US" sz="1600" dirty="0" smtClean="0">
                <a:solidFill>
                  <a:schemeClr val="bg1"/>
                </a:solidFill>
              </a:rPr>
              <a:t> per </a:t>
            </a:r>
            <a:r>
              <a:rPr lang="en-US" sz="1600" dirty="0" err="1" smtClean="0">
                <a:solidFill>
                  <a:schemeClr val="bg1"/>
                </a:solidFill>
              </a:rPr>
              <a:t>turizmin</a:t>
            </a:r>
            <a:r>
              <a:rPr lang="en-US" sz="1600" dirty="0" smtClean="0">
                <a:solidFill>
                  <a:schemeClr val="bg1"/>
                </a:solidFill>
              </a:rPr>
              <a:t> e </a:t>
            </a:r>
            <a:r>
              <a:rPr lang="en-US" sz="1600" dirty="0" err="1" smtClean="0">
                <a:solidFill>
                  <a:schemeClr val="bg1"/>
                </a:solidFill>
              </a:rPr>
              <a:t>barshe.Karakteristike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jane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klima</a:t>
            </a:r>
            <a:r>
              <a:rPr lang="en-US" sz="1600" dirty="0" smtClean="0">
                <a:solidFill>
                  <a:schemeClr val="bg1"/>
                </a:solidFill>
              </a:rPr>
              <a:t> e </a:t>
            </a:r>
            <a:r>
              <a:rPr lang="en-US" sz="1600" dirty="0" err="1" smtClean="0">
                <a:solidFill>
                  <a:schemeClr val="bg1"/>
                </a:solidFill>
              </a:rPr>
              <a:t>fresket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uji</a:t>
            </a:r>
            <a:r>
              <a:rPr lang="en-US" sz="1600" dirty="0" smtClean="0">
                <a:solidFill>
                  <a:schemeClr val="bg1"/>
                </a:solidFill>
              </a:rPr>
              <a:t> ii </a:t>
            </a:r>
            <a:r>
              <a:rPr lang="en-US" sz="1600" dirty="0" err="1" smtClean="0">
                <a:solidFill>
                  <a:schemeClr val="bg1"/>
                </a:solidFill>
              </a:rPr>
              <a:t>ftoht.Pushuesit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jane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kryesisht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nje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ditor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mungojne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sherbimet</a:t>
            </a:r>
            <a:r>
              <a:rPr lang="en-US" sz="1600" dirty="0" smtClean="0">
                <a:solidFill>
                  <a:schemeClr val="bg1"/>
                </a:solidFill>
              </a:rPr>
              <a:t> e </a:t>
            </a:r>
            <a:r>
              <a:rPr lang="en-US" sz="1600" dirty="0" err="1" smtClean="0">
                <a:solidFill>
                  <a:schemeClr val="bg1"/>
                </a:solidFill>
              </a:rPr>
              <a:t>hoteleve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Ky</a:t>
            </a:r>
            <a:r>
              <a:rPr lang="en-US" sz="1600" dirty="0" smtClean="0">
                <a:solidFill>
                  <a:schemeClr val="bg1"/>
                </a:solidFill>
              </a:rPr>
              <a:t>  vend </a:t>
            </a:r>
            <a:r>
              <a:rPr lang="en-US" sz="1600" dirty="0" err="1" smtClean="0">
                <a:solidFill>
                  <a:schemeClr val="bg1"/>
                </a:solidFill>
              </a:rPr>
              <a:t>vizitohet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nga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pushuesit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venas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dhe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huaj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apasionuar</a:t>
            </a:r>
            <a:r>
              <a:rPr lang="en-US" sz="1600" dirty="0" smtClean="0">
                <a:solidFill>
                  <a:schemeClr val="bg1"/>
                </a:solidFill>
              </a:rPr>
              <a:t> pas </a:t>
            </a:r>
            <a:r>
              <a:rPr lang="en-US" sz="1600" dirty="0" err="1" smtClean="0">
                <a:solidFill>
                  <a:schemeClr val="bg1"/>
                </a:solidFill>
              </a:rPr>
              <a:t>botaniks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913</Words>
  <Application>Microsoft Office PowerPoint</Application>
  <PresentationFormat>On-screen Show (4:3)</PresentationFormat>
  <Paragraphs>66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Flow</vt:lpstr>
      <vt:lpstr>Solstice</vt:lpstr>
      <vt:lpstr>Office Theme</vt:lpstr>
      <vt:lpstr>        Shkolla :‘’Sander Prosi” Klasa:XI Lenda:Gjografi  </vt:lpstr>
      <vt:lpstr>Ceshtjet e trajtuara</vt:lpstr>
      <vt:lpstr>Pozita gjeografike </vt:lpstr>
      <vt:lpstr>Slide 4</vt:lpstr>
      <vt:lpstr>Pllaja e Shishtavecit    </vt:lpstr>
      <vt:lpstr>Slide 6</vt:lpstr>
      <vt:lpstr>Slide 7</vt:lpstr>
      <vt:lpstr>Slide 8</vt:lpstr>
      <vt:lpstr>Slide 9</vt:lpstr>
      <vt:lpstr>Slide 10</vt:lpstr>
      <vt:lpstr>Slide 11</vt:lpstr>
      <vt:lpstr>Mali I Gjalices     </vt:lpstr>
      <vt:lpstr>Slide 13</vt:lpstr>
      <vt:lpstr>Slide 14</vt:lpstr>
      <vt:lpstr>Slide 15</vt:lpstr>
      <vt:lpstr>Slide 16</vt:lpstr>
      <vt:lpstr>  Liqenini I Fierzes      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41</cp:revision>
  <dcterms:created xsi:type="dcterms:W3CDTF">2006-08-16T00:00:00Z</dcterms:created>
  <dcterms:modified xsi:type="dcterms:W3CDTF">2015-01-21T18:46:30Z</dcterms:modified>
</cp:coreProperties>
</file>